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10"/>
  </p:notesMasterIdLst>
  <p:sldIdLst>
    <p:sldId id="281" r:id="rId2"/>
    <p:sldId id="494" r:id="rId3"/>
    <p:sldId id="495" r:id="rId4"/>
    <p:sldId id="496" r:id="rId5"/>
    <p:sldId id="498" r:id="rId6"/>
    <p:sldId id="499" r:id="rId7"/>
    <p:sldId id="500" r:id="rId8"/>
    <p:sldId id="416" r:id="rId9"/>
  </p:sldIdLst>
  <p:sldSz cx="9144000" cy="6858000" type="screen4x3"/>
  <p:notesSz cx="6858000" cy="9144000"/>
  <p:embeddedFontLst>
    <p:embeddedFont>
      <p:font typeface="GyeonggiTitleOTF Medium" panose="02020603020101020101" charset="-127"/>
      <p:regular r:id="rId11"/>
      <p:bold r:id="rId12"/>
      <p:italic r:id="rId13"/>
      <p:boldItalic r:id="rId14"/>
    </p:embeddedFont>
    <p:embeddedFont>
      <p:font typeface="GyeonggiTitleOTF Medium" panose="02020603020101020101" charset="-127"/>
      <p:regular r:id="rId11"/>
      <p:bold r:id="rId12"/>
      <p:italic r:id="rId13"/>
      <p:bold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315" autoAdjust="0"/>
    <p:restoredTop sz="96197"/>
  </p:normalViewPr>
  <p:slideViewPr>
    <p:cSldViewPr snapToGrid="0">
      <p:cViewPr varScale="1">
        <p:scale>
          <a:sx n="107" d="100"/>
          <a:sy n="107" d="100"/>
        </p:scale>
        <p:origin x="176" y="256"/>
      </p:cViewPr>
      <p:guideLst>
        <p:guide orient="horz" pos="2183"/>
        <p:guide pos="28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GyeonggiTitleOTF Medium" panose="02020603020101020101" pitchFamily="18" charset="-127"/>
              </a:defRPr>
            </a:lvl1pPr>
          </a:lstStyle>
          <a:p>
            <a:fld id="{4E7E67DA-0D19-E746-AC67-3D263D67A4FB}" type="datetimeFigureOut">
              <a:rPr kumimoji="1" lang="ko-Kore-KR" altLang="en-US" smtClean="0"/>
              <a:pPr/>
              <a:t>8/8/23</a:t>
            </a:fld>
            <a:endParaRPr kumimoji="1" lang="ko-Kore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GyeonggiTitleOTF Medium" panose="02020603020101020101" pitchFamily="18" charset="-127"/>
              </a:defRPr>
            </a:lvl1pPr>
          </a:lstStyle>
          <a:p>
            <a:fld id="{234CA8CE-722C-C442-8664-4A3D4F9859B1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38832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8/8/23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94485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8/8/23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42075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8/8/23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81533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8/8/23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83240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8/8/23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1947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8/8/23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82217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8/8/23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51303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8/8/23</a:t>
            </a:fld>
            <a:endParaRPr kumimoji="1" lang="ko-Kore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48892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8/8/23</a:t>
            </a:fld>
            <a:endParaRPr kumimoji="1" lang="ko-Kore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28021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8/8/23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1292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8/8/23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5640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fld id="{B434692D-D85F-1540-A0C8-1EA0CA5B78D5}" type="datetimeFigureOut">
              <a:rPr kumimoji="1" lang="ko-Kore-KR" altLang="en-US" smtClean="0"/>
              <a:pPr/>
              <a:t>8/8/23</a:t>
            </a:fld>
            <a:endParaRPr kumimoji="1" lang="ko-Kore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fld id="{55DE4BDA-059B-1647-A1B5-3021ED81D6C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639154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yeonggiTitleOTF Medium" panose="02020603020101020101" pitchFamily="18" charset="-12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0EEF066E-2E82-8707-FDE3-9E2E6B45A361}"/>
              </a:ext>
            </a:extLst>
          </p:cNvPr>
          <p:cNvSpPr txBox="1"/>
          <p:nvPr/>
        </p:nvSpPr>
        <p:spPr>
          <a:xfrm>
            <a:off x="2533619" y="2926667"/>
            <a:ext cx="40767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Fine-tune </a:t>
            </a:r>
            <a:r>
              <a:rPr lang="en-US" altLang="ko-KR" sz="4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LoRA</a:t>
            </a:r>
            <a:endParaRPr lang="ko-KR" altLang="en-US" sz="4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CA1D99-0908-724D-1A30-EF519AB94F3F}"/>
              </a:ext>
            </a:extLst>
          </p:cNvPr>
          <p:cNvSpPr txBox="1"/>
          <p:nvPr/>
        </p:nvSpPr>
        <p:spPr>
          <a:xfrm>
            <a:off x="3327107" y="4898137"/>
            <a:ext cx="25138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김영상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조희진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 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김성연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830A33-4183-290E-730B-0363B92C711C}"/>
              </a:ext>
            </a:extLst>
          </p:cNvPr>
          <p:cNvSpPr txBox="1"/>
          <p:nvPr/>
        </p:nvSpPr>
        <p:spPr>
          <a:xfrm>
            <a:off x="2025466" y="3512292"/>
            <a:ext cx="5093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-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충북대학교 데이터 수집과정과 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fine-tune </a:t>
            </a:r>
            <a:r>
              <a:rPr kumimoji="1" lang="en-US" altLang="ko-KR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LoRA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</a:t>
            </a:r>
            <a:endParaRPr kumimoji="1" lang="ko-Kore-KR" altLang="en-US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DDF0E2-2A6E-8222-B68F-0072818B8425}"/>
              </a:ext>
            </a:extLst>
          </p:cNvPr>
          <p:cNvSpPr txBox="1"/>
          <p:nvPr/>
        </p:nvSpPr>
        <p:spPr>
          <a:xfrm>
            <a:off x="4200743" y="4498027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GME</a:t>
            </a:r>
            <a:endParaRPr kumimoji="1" lang="ko-KR" altLang="en-US" sz="2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724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8F0AB46-87F0-92AC-9B4C-632B646B356C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ko-KR" altLang="en-US" sz="3200" dirty="0" err="1">
                <a:ea typeface="GyeonggiTitleOTF Medium" panose="02020603020101020101" pitchFamily="18" charset="-127"/>
              </a:rPr>
              <a:t>하이퍼</a:t>
            </a:r>
            <a:r>
              <a:rPr kumimoji="1" lang="ko-KR" altLang="en-US" sz="3200" dirty="0">
                <a:ea typeface="GyeonggiTitleOTF Medium" panose="02020603020101020101" pitchFamily="18" charset="-127"/>
              </a:rPr>
              <a:t> 파라미터 조절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29518225-9F88-A4ED-D163-F565FF7D0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4543"/>
            <a:ext cx="7886700" cy="4882419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learning rate </a:t>
            </a: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조절</a:t>
            </a:r>
            <a:endParaRPr lang="ko-Kore-KR" altLang="en-US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9DAC20D-BF54-BD6B-8199-1B0F347E8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655" y="1938125"/>
            <a:ext cx="4419600" cy="3429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9C10A6FE-5FB6-32AE-46C6-6F3BCE7AFD81}"/>
              </a:ext>
            </a:extLst>
          </p:cNvPr>
          <p:cNvSpPr/>
          <p:nvPr/>
        </p:nvSpPr>
        <p:spPr>
          <a:xfrm>
            <a:off x="926275" y="3951280"/>
            <a:ext cx="2375065" cy="30875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420465-5EE3-074B-FE4A-950EC265DBB4}"/>
              </a:ext>
            </a:extLst>
          </p:cNvPr>
          <p:cNvSpPr txBox="1"/>
          <p:nvPr/>
        </p:nvSpPr>
        <p:spPr>
          <a:xfrm>
            <a:off x="6644211" y="3351115"/>
            <a:ext cx="9797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1e-1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1e-3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1e-4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1e-5</a:t>
            </a:r>
            <a:endParaRPr kumimoji="1" lang="ko-Kore-KR" altLang="en-US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6D15A65A-9077-9BC8-323F-B1079BB1A774}"/>
              </a:ext>
            </a:extLst>
          </p:cNvPr>
          <p:cNvCxnSpPr>
            <a:endCxn id="5" idx="1"/>
          </p:cNvCxnSpPr>
          <p:nvPr/>
        </p:nvCxnSpPr>
        <p:spPr>
          <a:xfrm flipV="1">
            <a:off x="3301340" y="3951280"/>
            <a:ext cx="3342871" cy="15437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8231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8F0AB46-87F0-92AC-9B4C-632B646B356C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ko-KR" altLang="en-US" sz="3200" dirty="0" err="1">
                <a:ea typeface="GyeonggiTitleOTF Medium" panose="02020603020101020101" pitchFamily="18" charset="-127"/>
              </a:rPr>
              <a:t>하이퍼</a:t>
            </a:r>
            <a:r>
              <a:rPr kumimoji="1" lang="ko-KR" altLang="en-US" sz="3200" dirty="0">
                <a:ea typeface="GyeonggiTitleOTF Medium" panose="02020603020101020101" pitchFamily="18" charset="-127"/>
              </a:rPr>
              <a:t> 파라미터 조절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29518225-9F88-A4ED-D163-F565FF7D0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4543"/>
            <a:ext cx="7886700" cy="4882419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learning rate </a:t>
            </a: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조절</a:t>
            </a:r>
            <a:endParaRPr lang="en-US" altLang="ko-KR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3E584B2-FC14-72EC-1145-3DDE7E2DE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" y="2389352"/>
            <a:ext cx="7772400" cy="2692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CEA9594-FB8A-84BD-7C80-5EB610F4C4DE}"/>
              </a:ext>
            </a:extLst>
          </p:cNvPr>
          <p:cNvSpPr txBox="1"/>
          <p:nvPr/>
        </p:nvSpPr>
        <p:spPr>
          <a:xfrm>
            <a:off x="3322542" y="5260225"/>
            <a:ext cx="26132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1e-1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의 경우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loss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값 발산</a:t>
            </a:r>
            <a:endParaRPr kumimoji="1" lang="ko-Kore-KR" altLang="en-US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3744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8F0AB46-87F0-92AC-9B4C-632B646B356C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ko-KR" altLang="en-US" sz="3200" dirty="0" err="1">
                <a:ea typeface="GyeonggiTitleOTF Medium" panose="02020603020101020101" pitchFamily="18" charset="-127"/>
              </a:rPr>
              <a:t>하이퍼</a:t>
            </a:r>
            <a:r>
              <a:rPr kumimoji="1" lang="ko-KR" altLang="en-US" sz="3200" dirty="0">
                <a:ea typeface="GyeonggiTitleOTF Medium" panose="02020603020101020101" pitchFamily="18" charset="-127"/>
              </a:rPr>
              <a:t> 파라미터 조절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29518225-9F88-A4ED-D163-F565FF7D0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4543"/>
            <a:ext cx="7886700" cy="4882419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learning rate </a:t>
            </a: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조절</a:t>
            </a:r>
            <a:endParaRPr lang="en-US" altLang="ko-KR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8B8348C-F8F2-53F6-FBD5-B73008A11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704" y="2049506"/>
            <a:ext cx="4559300" cy="38862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42F1F6-DA09-4D7F-AE53-F65CC2837C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864"/>
          <a:stretch/>
        </p:blipFill>
        <p:spPr>
          <a:xfrm>
            <a:off x="3730619" y="3859482"/>
            <a:ext cx="1651000" cy="44149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114270E-7817-0811-826B-3F35D0095B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8512" y="3088301"/>
            <a:ext cx="1866900" cy="393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1791FB5-CA5A-E5CE-B0AC-78C4551A6B7D}"/>
              </a:ext>
            </a:extLst>
          </p:cNvPr>
          <p:cNvSpPr txBox="1"/>
          <p:nvPr/>
        </p:nvSpPr>
        <p:spPr>
          <a:xfrm>
            <a:off x="659474" y="4737638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1e-3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08E75B-9F4F-F0C8-CE3B-917C29961878}"/>
              </a:ext>
            </a:extLst>
          </p:cNvPr>
          <p:cNvSpPr txBox="1"/>
          <p:nvPr/>
        </p:nvSpPr>
        <p:spPr>
          <a:xfrm>
            <a:off x="659474" y="3108245"/>
            <a:ext cx="9797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1e-4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08CA2E-A783-433D-282C-30F84C16E8DB}"/>
              </a:ext>
            </a:extLst>
          </p:cNvPr>
          <p:cNvSpPr txBox="1"/>
          <p:nvPr/>
        </p:nvSpPr>
        <p:spPr>
          <a:xfrm>
            <a:off x="644812" y="3924491"/>
            <a:ext cx="9797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1e-5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524ABEE-69C8-7358-7E55-36BD056E57B4}"/>
              </a:ext>
            </a:extLst>
          </p:cNvPr>
          <p:cNvSpPr/>
          <p:nvPr/>
        </p:nvSpPr>
        <p:spPr>
          <a:xfrm>
            <a:off x="644812" y="4488181"/>
            <a:ext cx="4948464" cy="8075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92393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8F0AB46-87F0-92AC-9B4C-632B646B356C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>
                <a:ea typeface="GyeonggiTitleOTF Medium" panose="02020603020101020101" pitchFamily="18" charset="-127"/>
              </a:rPr>
              <a:t>fine-tune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442F1F6-DA09-4D7F-AE53-F65CC2837C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64"/>
          <a:stretch/>
        </p:blipFill>
        <p:spPr>
          <a:xfrm>
            <a:off x="3730619" y="3859482"/>
            <a:ext cx="1651000" cy="441492"/>
          </a:xfrm>
          <a:prstGeom prst="rect">
            <a:avLst/>
          </a:prstGeom>
        </p:spPr>
      </p:pic>
      <p:pic>
        <p:nvPicPr>
          <p:cNvPr id="17" name="Picture 1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65C114CA-F6A5-C5C2-D883-920DEFC132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127" y="1267002"/>
            <a:ext cx="5310909" cy="518495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6F0A111-0D15-F706-122B-84DF21A289E0}"/>
              </a:ext>
            </a:extLst>
          </p:cNvPr>
          <p:cNvSpPr/>
          <p:nvPr/>
        </p:nvSpPr>
        <p:spPr>
          <a:xfrm>
            <a:off x="1273215" y="5798916"/>
            <a:ext cx="2835798" cy="48613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BAB3D19-0C53-6B06-E536-AE704CF7A078}"/>
              </a:ext>
            </a:extLst>
          </p:cNvPr>
          <p:cNvSpPr/>
          <p:nvPr/>
        </p:nvSpPr>
        <p:spPr>
          <a:xfrm>
            <a:off x="1281304" y="3183350"/>
            <a:ext cx="1936888" cy="27441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973586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8F0AB46-87F0-92AC-9B4C-632B646B356C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3200" dirty="0">
                <a:ea typeface="GyeonggiTitleOTF Medium" panose="02020603020101020101" pitchFamily="18" charset="-127"/>
              </a:rPr>
              <a:t>fine-tune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pic>
        <p:nvPicPr>
          <p:cNvPr id="6" name="Picture 5" descr="A graph on a white background&#10;&#10;Description automatically generated">
            <a:extLst>
              <a:ext uri="{FF2B5EF4-FFF2-40B4-BE49-F238E27FC236}">
                <a16:creationId xmlns:a16="http://schemas.microsoft.com/office/drawing/2014/main" id="{0857095D-6D3B-90E6-C6C6-B8A057970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68" y="1120000"/>
            <a:ext cx="4492232" cy="3264215"/>
          </a:xfrm>
          <a:prstGeom prst="rect">
            <a:avLst/>
          </a:prstGeom>
        </p:spPr>
      </p:pic>
      <p:pic>
        <p:nvPicPr>
          <p:cNvPr id="10" name="Picture 9" descr="A graph with a line&#10;&#10;Description automatically generated">
            <a:extLst>
              <a:ext uri="{FF2B5EF4-FFF2-40B4-BE49-F238E27FC236}">
                <a16:creationId xmlns:a16="http://schemas.microsoft.com/office/drawing/2014/main" id="{D1F1F083-1679-532F-9F38-5B2218D29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422" y="1120000"/>
            <a:ext cx="4292810" cy="3001818"/>
          </a:xfrm>
          <a:prstGeom prst="rect">
            <a:avLst/>
          </a:prstGeom>
        </p:spPr>
      </p:pic>
      <p:pic>
        <p:nvPicPr>
          <p:cNvPr id="14" name="Picture 13" descr="A graph with blue line&#10;&#10;Description automatically generated">
            <a:extLst>
              <a:ext uri="{FF2B5EF4-FFF2-40B4-BE49-F238E27FC236}">
                <a16:creationId xmlns:a16="http://schemas.microsoft.com/office/drawing/2014/main" id="{5523FA55-C203-2956-E981-72DAFA3E73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1422" y="4121818"/>
            <a:ext cx="3686565" cy="2697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249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E4D2E5-C9F1-61CE-BF08-3F5190A9E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83" y="2214871"/>
            <a:ext cx="8312150" cy="908050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18F0A10-09E4-EE49-1A74-959A85C12BDB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3200" dirty="0">
                <a:ea typeface="GyeonggiTitleOTF Medium" panose="02020603020101020101" pitchFamily="18" charset="-127"/>
              </a:rPr>
              <a:t>fine-tune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4E5D0A-8E80-9C29-CB5B-E90C27B83C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384" y="3529330"/>
            <a:ext cx="9404604" cy="4397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E1EDAC-3363-F1EA-C48C-2AA9D1AE50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384" y="4392616"/>
            <a:ext cx="8549640" cy="47936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A8FA01-BE0F-6248-1B6A-1D53B490D0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885" y="5105625"/>
            <a:ext cx="8549640" cy="379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734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E93F1E-86F9-06C6-ADB2-221A18DC8F6E}"/>
              </a:ext>
            </a:extLst>
          </p:cNvPr>
          <p:cNvSpPr txBox="1"/>
          <p:nvPr/>
        </p:nvSpPr>
        <p:spPr>
          <a:xfrm>
            <a:off x="3472179" y="2932345"/>
            <a:ext cx="25138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감사합니다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67BFEB-8768-4A0F-E1D9-DE500EF01170}"/>
              </a:ext>
            </a:extLst>
          </p:cNvPr>
          <p:cNvSpPr txBox="1"/>
          <p:nvPr/>
        </p:nvSpPr>
        <p:spPr>
          <a:xfrm>
            <a:off x="3327107" y="4898137"/>
            <a:ext cx="2489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김성연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김영상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조희진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6173E0-578F-3378-0946-86463AAD99BA}"/>
              </a:ext>
            </a:extLst>
          </p:cNvPr>
          <p:cNvSpPr txBox="1"/>
          <p:nvPr/>
        </p:nvSpPr>
        <p:spPr>
          <a:xfrm>
            <a:off x="4200743" y="4498027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GME</a:t>
            </a:r>
            <a:endParaRPr kumimoji="1" lang="ko-KR" altLang="en-US" sz="2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60580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6633</TotalTime>
  <Words>59</Words>
  <Application>Microsoft Macintosh PowerPoint</Application>
  <PresentationFormat>On-screen Show (4:3)</PresentationFormat>
  <Paragraphs>24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Wingdings</vt:lpstr>
      <vt:lpstr>GyeonggiTitleOTF Medium</vt:lpstr>
      <vt:lpstr>Arial</vt:lpstr>
      <vt:lpstr>GyeonggiTitleOTF Medium</vt:lpstr>
      <vt:lpstr>Calibri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조희진</dc:creator>
  <cp:lastModifiedBy>김영상</cp:lastModifiedBy>
  <cp:revision>237</cp:revision>
  <dcterms:created xsi:type="dcterms:W3CDTF">2023-05-28T14:12:31Z</dcterms:created>
  <dcterms:modified xsi:type="dcterms:W3CDTF">2023-08-08T06:00:04Z</dcterms:modified>
</cp:coreProperties>
</file>

<file path=docProps/thumbnail.jpeg>
</file>